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378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58187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Comparaison entre NoSQL et SQL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5815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Préparation d'une présentation comparative détaillée entre les bases de données NoSQL et SQL, mettant en évidence les différences clés, les performances et les cas d'utilisation.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053941"/>
            <a:ext cx="841748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Qu'est-ce que NoSQL et SQL?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192655"/>
            <a:ext cx="5110520" cy="31584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6287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NoSQL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6109216"/>
            <a:ext cx="511052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Une approche de base de données non relationnelle conçue pour la variété et le volume des données.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192655"/>
            <a:ext cx="5110639" cy="315860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56289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SQL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6109335"/>
            <a:ext cx="511063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 système de gestion de base de données relationnelle permettant de stocker et de manipuler des données de manière structurée.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2492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Les différences clés entre MongoDB et SQL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1690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MongoDB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738449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Une base de données NoSQL flexible et évolutive, utilisant des documents JSON pour stocker des données.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41690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SQL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806" y="4738449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Utilisation d'un schéma prédéfini avec des tables interconnectées pour stocker des données.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3438763"/>
            <a:ext cx="85980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Modèle de données et schéma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7301389" y="4466392"/>
            <a:ext cx="27742" cy="3101816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7" name="Shape 3"/>
          <p:cNvSpPr/>
          <p:nvPr/>
        </p:nvSpPr>
        <p:spPr>
          <a:xfrm>
            <a:off x="6287631" y="4876026"/>
            <a:ext cx="777597" cy="27742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8" name="Shape 4"/>
          <p:cNvSpPr/>
          <p:nvPr/>
        </p:nvSpPr>
        <p:spPr>
          <a:xfrm>
            <a:off x="7065228" y="463998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9" name="Text 5"/>
          <p:cNvSpPr/>
          <p:nvPr/>
        </p:nvSpPr>
        <p:spPr>
          <a:xfrm>
            <a:off x="7244655" y="4681657"/>
            <a:ext cx="1409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3315653" y="46885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NoSQL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037993" y="5168979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Modèle de données flexible sans schéma fixe, adapté aux données non structurées.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565172" y="5986879"/>
            <a:ext cx="777597" cy="27742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13" name="Shape 9"/>
          <p:cNvSpPr/>
          <p:nvPr/>
        </p:nvSpPr>
        <p:spPr>
          <a:xfrm>
            <a:off x="7065228" y="575083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14" name="Text 10"/>
          <p:cNvSpPr/>
          <p:nvPr/>
        </p:nvSpPr>
        <p:spPr>
          <a:xfrm>
            <a:off x="7211318" y="5792510"/>
            <a:ext cx="20764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8537258" y="57994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SQL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8537258" y="6279833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Schéma rigide avec des relations prédéfinies entre les tables, adapté aux données structurées.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091464"/>
            <a:ext cx="75043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Performance et évolutivité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037993" y="529268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7" name="Text 3"/>
          <p:cNvSpPr/>
          <p:nvPr/>
        </p:nvSpPr>
        <p:spPr>
          <a:xfrm>
            <a:off x="2217420" y="5334357"/>
            <a:ext cx="1409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760107" y="5369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NoSQL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760107" y="5849422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Évolutivité horizontale facile à mettre en œuvre pour gérer de gros volumes de données.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529268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11" name="Text 7"/>
          <p:cNvSpPr/>
          <p:nvPr/>
        </p:nvSpPr>
        <p:spPr>
          <a:xfrm>
            <a:off x="7572375" y="5334357"/>
            <a:ext cx="20764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8148399" y="5369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SQL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8148399" y="5849422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Transactions complexes et puissantes, adaptées aux charges de travail transactionnelles.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3994190"/>
            <a:ext cx="99810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Flexibilité et structure des données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037993" y="5021818"/>
            <a:ext cx="5166122" cy="1990963"/>
          </a:xfrm>
          <a:prstGeom prst="roundRect">
            <a:avLst>
              <a:gd name="adj" fmla="val 3348"/>
            </a:avLst>
          </a:prstGeom>
          <a:solidFill>
            <a:srgbClr val="1A1A21"/>
          </a:solidFill>
          <a:ln/>
        </p:spPr>
      </p:sp>
      <p:sp>
        <p:nvSpPr>
          <p:cNvPr id="7" name="Text 3"/>
          <p:cNvSpPr/>
          <p:nvPr/>
        </p:nvSpPr>
        <p:spPr>
          <a:xfrm>
            <a:off x="2260163" y="52439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NoSQL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60163" y="5724406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Adapté aux besoins d'évolution et de modification fréquente des modèles de données.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26285" y="5021818"/>
            <a:ext cx="5166122" cy="1990963"/>
          </a:xfrm>
          <a:prstGeom prst="roundRect">
            <a:avLst>
              <a:gd name="adj" fmla="val 3348"/>
            </a:avLst>
          </a:prstGeom>
          <a:solidFill>
            <a:srgbClr val="1A1A21"/>
          </a:solidFill>
          <a:ln/>
        </p:spPr>
      </p:sp>
      <p:sp>
        <p:nvSpPr>
          <p:cNvPr id="10" name="Text 6"/>
          <p:cNvSpPr/>
          <p:nvPr/>
        </p:nvSpPr>
        <p:spPr>
          <a:xfrm>
            <a:off x="7648456" y="52439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SQL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7648456" y="5724406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Structuré pour maintenir l'intégrité des données et garantir la cohérence.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23442"/>
            <a:ext cx="8138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Cas d'utilisation et exemples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2851071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30732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NoSQL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3553658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Applications web à fort trafic, applications de médias sociaux et IoT.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4628555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48507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SQL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5331143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Applications d'entreprise, systèmes financiers et applications de traitement des transactions.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616518"/>
            <a:ext cx="927342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Conclusion et recommandations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755231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217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Points forts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902160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Choisir NoSQL pour la flexibilité et l'évolutivité.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3755231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44217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Considérations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4902160"/>
            <a:ext cx="511063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Considérer SQL pour la cohérence des données structurées.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</Words>
  <Application>Microsoft Office PowerPoint</Application>
  <PresentationFormat>Personnalisé</PresentationFormat>
  <Paragraphs>49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Noto Sans TC</vt:lpstr>
      <vt:lpstr>Sora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Uchenna</cp:lastModifiedBy>
  <cp:revision>2</cp:revision>
  <dcterms:created xsi:type="dcterms:W3CDTF">2024-03-25T14:04:31Z</dcterms:created>
  <dcterms:modified xsi:type="dcterms:W3CDTF">2024-03-25T14:27:22Z</dcterms:modified>
</cp:coreProperties>
</file>